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3" r:id="rId2"/>
    <p:sldId id="473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368747-0969-E645-C939-587B1149E2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1A4F8F1-6F03-5E7E-65BF-E6D61F046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32957A-5243-FF95-8FA6-D7AFA8CF2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C48438F-0B14-B6F4-58AE-570A087A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99FBA6F-00B0-B857-445B-0797D537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90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D5A5DE-B3FB-766F-6C23-B7FC2CC9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E1CEED4-58B5-CE1D-CE61-BE195E29E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D2DA24-2275-49DC-CC82-301BFD7C6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07EDF8-56A4-D539-28F4-050D5E36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448F817-D9B8-41E7-BA45-E7FA6E848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348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9842724-D598-3C38-A22E-8AFD527FE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383F775-3597-2AA5-82FB-328A23678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5FEF00-3E80-30DD-93CA-7FE34ACA3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0AA6B0-D208-307E-25A2-9C9D3DF57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F741406-AFE6-EA2C-6B51-D4AA3504A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82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3B4CA8-106F-0EDB-00AA-1CDC1FFF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8E8636-FCB7-7DAC-7EB7-03267E06E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E6F29B-5E25-86A9-2060-595C8CB23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875EE9E-38D8-1282-EB36-D681307FF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3E80B4-33BB-A194-6754-80A44DE6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840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2B647B-11AD-5DAD-F77C-B7B6C203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811582-BB20-5FF9-4E9F-008457271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57865AD-BE8B-C533-027C-0481C7D1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81E3F52-6AA4-300A-EDAC-8E8AD268B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9E30192-399B-28C9-48B6-6F84716A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93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55ED5-14BF-027E-5B6D-03A6B362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19BFE9-6590-AC58-03FE-8A321FD35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60F9071-0F25-8B86-9A8F-89FE56F39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DCBFE82-3F2C-3096-A28F-AEAF60CF6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9AF7606-1056-7473-F2DA-E6E0E3AD2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F40F11C-2BFB-E839-1B38-9F41863F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28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56E3524-0D64-71A4-EA73-AEC710D2A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BF38408-3D10-1BEF-C6F9-1F7106C98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35C634-FD7C-3713-5B22-1F957AAF4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E3E1C5F-FB93-4DA2-8CD6-E867F9626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741EDD40-84BD-D9E9-8937-48EE5D365E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8314D4D-C321-5925-3DB2-0052AD43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098BCE7-B1F3-5825-F0ED-E2F373463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C69F7E4-9FE6-5CD5-DA04-5645A73EF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24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D512E1-A64F-A3F4-5E81-E138DFF2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34E0A1-8B83-F3A5-6E55-01D6128AE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536AEFA-E88B-9759-7169-377BEF96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F6E22DC-21BF-B581-E376-1FFE0DA0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56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89B80598-98C5-BF43-C625-86EBA150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11878A00-104B-983B-AA70-AFC7071B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B47B6A2-4E82-75B6-9435-657A25BE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9837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0396A4-9A96-93F1-F7CA-7D6B6BA59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2260F7-D2D2-0198-DDB4-5B6B4A11E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392A180-7C2F-F69C-CA51-AA5CAD3F8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9FD9473-6ECF-E83A-CBDF-1C954513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E2215ED-A359-04E0-F157-53A41A0B7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F2AEB7F-2EF4-92E6-2D73-FD10AD0AA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993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42A2AD-21D1-F4EB-9145-2311F76E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ADC8641-400F-5AEC-6FD9-8EA274F284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0D968A2-438E-9010-5714-80B075020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6153E01-3845-F82E-C070-827CE2B28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9CB7AEF-C49B-F4F0-102B-FB90A9B08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2A0584-F74E-A4CB-07F7-8C7D4255C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5928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263EA98-859F-923B-DC7F-6C0629D94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10640A0-C435-0227-11B2-05480007D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271B44-9EFE-5F0A-CC23-B9944365EB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CEA172-4107-4A9D-BE59-4C7509273DD8}" type="datetimeFigureOut">
              <a:rPr lang="pl-PL" smtClean="0"/>
              <a:t>02.02.2026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4BC658-C209-CED5-888C-3BF21588E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BA50B9D-47DC-9F53-2697-F5C34FFB4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A3ED6C-1519-4EA4-BE9F-4005874581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75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3641" y="576072"/>
            <a:ext cx="10842752" cy="12803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b="1" dirty="0"/>
              <a:t>Title</a:t>
            </a:r>
            <a:br>
              <a:rPr lang="pl-PL" sz="4000" b="1" dirty="0"/>
            </a:br>
            <a:endParaRPr lang="en-US" sz="4000" b="1" dirty="0"/>
          </a:p>
        </p:txBody>
      </p:sp>
      <p:pic>
        <p:nvPicPr>
          <p:cNvPr id="6" name="Obraz 5" descr="Obraz zawierający tekst, zrzut ekranu&#10;&#10;Zawartość wygenerowana przez AI może być niepoprawna.">
            <a:extLst>
              <a:ext uri="{FF2B5EF4-FFF2-40B4-BE49-F238E27FC236}">
                <a16:creationId xmlns:a16="http://schemas.microsoft.com/office/drawing/2014/main" id="{5C6DDE21-863E-447A-B888-6D84E33DA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556" y="4796453"/>
            <a:ext cx="3770220" cy="181913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0A5137DB-7F88-4A23-5E3D-92BA2C08F744}"/>
              </a:ext>
            </a:extLst>
          </p:cNvPr>
          <p:cNvSpPr txBox="1"/>
          <p:nvPr/>
        </p:nvSpPr>
        <p:spPr>
          <a:xfrm>
            <a:off x="563641" y="2695895"/>
            <a:ext cx="6272784" cy="1956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Name and Surname, Affiliation,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Name and Surname, Affiliation, </a:t>
            </a:r>
          </a:p>
        </p:txBody>
      </p:sp>
      <p:pic>
        <p:nvPicPr>
          <p:cNvPr id="9" name="Obraz 8" descr="Obraz zawierający Czcionka, tekst, logo, Grafika&#10;&#10;Zawartość wygenerowana przez AI może być niepoprawna.">
            <a:extLst>
              <a:ext uri="{FF2B5EF4-FFF2-40B4-BE49-F238E27FC236}">
                <a16:creationId xmlns:a16="http://schemas.microsoft.com/office/drawing/2014/main" id="{4814F545-DE12-25A6-A9A6-81EB1185E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226" y="4802390"/>
            <a:ext cx="3813825" cy="17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89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916090"/>
          </a:xfrm>
        </p:spPr>
        <p:txBody>
          <a:bodyPr anchor="b">
            <a:normAutofit/>
          </a:bodyPr>
          <a:lstStyle/>
          <a:p>
            <a:r>
              <a:rPr lang="pl-PL" sz="4000" b="1" dirty="0" err="1"/>
              <a:t>Text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8379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2400" dirty="0" err="1"/>
              <a:t>Text</a:t>
            </a:r>
            <a:r>
              <a:rPr lang="pl-PL" sz="2400" dirty="0"/>
              <a:t>, </a:t>
            </a:r>
            <a:r>
              <a:rPr lang="pl-PL" sz="2400" dirty="0" err="1"/>
              <a:t>Figures</a:t>
            </a: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4" name="Obraz 3" descr="Obraz zawierający Czcionka, tekst, logo, Grafika&#10;&#10;Zawartość wygenerowana przez AI może być niepoprawna.">
            <a:extLst>
              <a:ext uri="{FF2B5EF4-FFF2-40B4-BE49-F238E27FC236}">
                <a16:creationId xmlns:a16="http://schemas.microsoft.com/office/drawing/2014/main" id="{E8DEF3B3-9B20-1370-23FB-803EDAA02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106" y="0"/>
            <a:ext cx="1988894" cy="91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1821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Panoramiczny</PresentationFormat>
  <Paragraphs>10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Motyw pakietu Office</vt:lpstr>
      <vt:lpstr>Title </vt:lpstr>
      <vt:lpstr>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Krzysztof Żaba</dc:creator>
  <cp:lastModifiedBy>Krzysztof Żaba</cp:lastModifiedBy>
  <cp:revision>1</cp:revision>
  <dcterms:created xsi:type="dcterms:W3CDTF">2026-02-01T23:20:04Z</dcterms:created>
  <dcterms:modified xsi:type="dcterms:W3CDTF">2026-02-01T23:24:58Z</dcterms:modified>
</cp:coreProperties>
</file>